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</a:t>
            </a:r>
            <a:r>
              <a:rPr lang="ru-RU" sz="1000"/>
              <a:t>Всероссийским </a:t>
            </a:r>
            <a:r>
              <a:rPr lang="ru-RU" sz="1000" smtClean="0"/>
              <a:t>реестром) 2016 </a:t>
            </a:r>
            <a:r>
              <a:rPr lang="ru-RU" sz="1600" i="1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______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5608714" y="40275"/>
            <a:ext cx="2403171" cy="371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  <a:r>
              <a:rPr lang="ru-RU" dirty="0" smtClean="0"/>
              <a:t>«Олимп»</a:t>
            </a:r>
            <a:endParaRPr lang="ru-RU" dirty="0"/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996524"/>
              </p:ext>
            </p:extLst>
          </p:nvPr>
        </p:nvGraphicFramePr>
        <p:xfrm>
          <a:off x="321275" y="914530"/>
          <a:ext cx="5287439" cy="1788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err="1" smtClean="0">
                          <a:effectLst/>
                        </a:rPr>
                        <a:t>Волейбол,баскетбол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err="1" smtClean="0">
                          <a:effectLst/>
                        </a:rPr>
                        <a:t>Волейбол,баскетбол,лёгкая</a:t>
                      </a:r>
                      <a:r>
                        <a:rPr lang="ru-RU" sz="1200" dirty="0" smtClean="0">
                          <a:effectLst/>
                        </a:rPr>
                        <a:t> атлетика.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Волейбол, лёгкая </a:t>
                      </a:r>
                      <a:r>
                        <a:rPr lang="ru-RU" sz="1200" dirty="0" err="1" smtClean="0">
                          <a:effectLst/>
                        </a:rPr>
                        <a:t>атлетика,лыжная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baseline="0" dirty="0" err="1" smtClean="0">
                          <a:effectLst/>
                        </a:rPr>
                        <a:t>подготовка,футбол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«Футбол в школе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»-2023г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70112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1527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638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628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616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298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70,5%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87,5%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84,4%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7,8%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9,6%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8,6%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18420"/>
              </p:ext>
            </p:extLst>
          </p:nvPr>
        </p:nvGraphicFramePr>
        <p:xfrm>
          <a:off x="606957" y="4090211"/>
          <a:ext cx="5339336" cy="2321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</a:t>
                      </a:r>
                      <a:r>
                        <a:rPr lang="ru-RU" sz="1000" dirty="0" smtClean="0">
                          <a:effectLst/>
                        </a:rPr>
                        <a:t>стадионы.)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ДЮЦ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984972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395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520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31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267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267</Words>
  <Application>Microsoft Office PowerPoint</Application>
  <PresentationFormat>Широкоэкранный</PresentationFormat>
  <Paragraphs>89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Спортзал</cp:lastModifiedBy>
  <cp:revision>13</cp:revision>
  <dcterms:created xsi:type="dcterms:W3CDTF">2025-01-24T16:00:12Z</dcterms:created>
  <dcterms:modified xsi:type="dcterms:W3CDTF">2025-02-04T12:37:00Z</dcterms:modified>
</cp:coreProperties>
</file>